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LINE Seed Sans TH" panose="020B0303020203020204" pitchFamily="34" charset="-34"/>
      <p:regular r:id="rId5"/>
      <p:bold r:id="rId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AAE"/>
    <a:srgbClr val="F6A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26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E74A0-CCB3-4459-BB8B-CFAD8014C163}" type="datetimeFigureOut">
              <a:rPr lang="th-TH" smtClean="0"/>
              <a:t>06/08/68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5E20-E6E8-4CA7-8FA7-BF481AE42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210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5C42F4F-E6EB-9267-F13F-13F0A3BDF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48B77E3-A02B-F83B-9E6F-1A768FDAA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3712B75-15A0-F4A0-2F00-FCB220EE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351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74FD38-352F-FA16-3ECF-20AF0080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A6C0CF0-5736-DDCA-0327-3D968E1BF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D0FA62F-B167-A473-699F-31ECFD2F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511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62E8D0A-0DDE-4B25-2371-B3868D098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23B154A-A097-7165-9699-05CC4E1EF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1BA4C7F-727B-D60C-C567-74D15468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316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F4451A-95E5-CE34-DA87-426BDF97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B95D575-6371-E802-9865-2CB78B2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AA7C44C-EDD2-D0B0-5331-75AF527C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588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B8F3AF-73F0-0248-277F-C4099689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168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54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B1745D5-96A8-6AF9-62D1-DB22B4F40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A383F52-F2C7-EB2F-C8A5-DFB342F9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17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B168ED-B774-868C-CCC9-D0FE3C1D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B3364E-89AA-AA94-4071-9C99EFA08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C56AE92-0434-D742-0A16-B90FCCD14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FD6B35C-53A9-A692-4B26-A086ACF1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60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A17964-4C2F-5EC0-106B-6E00FDC6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19855FC-D236-54A4-E64E-EB3EAF511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6D79084-3F6A-54F1-70FC-EE710379A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AA1F3B12-A89F-0744-5200-1EC8C7D6F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846BD2C-B351-2513-E431-A98484CD2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34570068-0CEB-C5FD-2666-90B429FC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187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2F926E-D2EC-DAB0-94FF-25398EE1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23EDD63-D910-C282-4807-30725E38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42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463697-2A93-D0F9-ADFE-C43081A5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68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F7CE07-F5D8-D11F-2EF2-C7E6203F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F62B4A4-059F-E11A-619E-BFA053A1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DBD793D-C6F1-421B-AD2E-26DEA77FE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E6225BE-EBFB-572C-8330-CE562232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06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34F74C9-5669-8A48-11E8-62EAE395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79F2E52-25F7-4223-C165-C1710A97B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7BFA248-F621-D292-0CA1-95B0E027E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8466FCB-B2E5-37B4-55A1-A3A535A6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7AE7E-658C-4A5A-8021-807247A873EB}" type="datetime1">
              <a:rPr lang="th-TH" smtClean="0"/>
              <a:t>06/08/68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9011B75-762F-EA7E-C9B3-230CD448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42A5BA5-5939-79CD-F2CD-B6F68D15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041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กลางคืน, ดอกไม้ไฟ">
            <a:extLst>
              <a:ext uri="{FF2B5EF4-FFF2-40B4-BE49-F238E27FC236}">
                <a16:creationId xmlns:a16="http://schemas.microsoft.com/office/drawing/2014/main" id="{E0027F6C-8AF5-89F4-ABE0-4BD5D2F443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7" r="29253" b="19601"/>
          <a:stretch>
            <a:fillRect/>
          </a:stretch>
        </p:blipFill>
        <p:spPr>
          <a:xfrm rot="5400000">
            <a:off x="1113706" y="-1113707"/>
            <a:ext cx="6858001" cy="9085413"/>
          </a:xfrm>
          <a:prstGeom prst="rect">
            <a:avLst/>
          </a:prstGeom>
        </p:spPr>
      </p:pic>
      <p:pic>
        <p:nvPicPr>
          <p:cNvPr id="18" name="รูปภาพ 17" descr="รูปภาพประกอบด้วย กลางคืน, ดอกไม้ไฟ">
            <a:extLst>
              <a:ext uri="{FF2B5EF4-FFF2-40B4-BE49-F238E27FC236}">
                <a16:creationId xmlns:a16="http://schemas.microsoft.com/office/drawing/2014/main" id="{6E37E65B-A09B-3540-B7B1-583647822AF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53391" b="26338"/>
          <a:stretch>
            <a:fillRect/>
          </a:stretch>
        </p:blipFill>
        <p:spPr>
          <a:xfrm rot="16200000" flipH="1">
            <a:off x="5176079" y="-157920"/>
            <a:ext cx="5707628" cy="8324215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1B6D83E3-40A4-F5C3-D8BC-340BC7F349A3}"/>
              </a:ext>
            </a:extLst>
          </p:cNvPr>
          <p:cNvSpPr/>
          <p:nvPr userDrawn="1"/>
        </p:nvSpPr>
        <p:spPr>
          <a:xfrm>
            <a:off x="-2" y="0"/>
            <a:ext cx="12192002" cy="687705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098D21B-0070-3F44-1CCB-0C56846C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6354" y="6492875"/>
            <a:ext cx="47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82000"/>
                  </a:schemeClr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defRPr>
            </a:lvl1pPr>
          </a:lstStyle>
          <a:p>
            <a:fld id="{485E3F57-3BCE-4F4C-92D3-C7BC4EEA6449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E0628FCD-5083-772D-7CA2-43EE2B6E5D81}"/>
              </a:ext>
            </a:extLst>
          </p:cNvPr>
          <p:cNvSpPr txBox="1"/>
          <p:nvPr userDrawn="1"/>
        </p:nvSpPr>
        <p:spPr>
          <a:xfrm>
            <a:off x="-2" y="6623136"/>
            <a:ext cx="50834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CMU</a:t>
            </a:r>
            <a:r>
              <a:rPr lang="th-TH" sz="900" dirty="0"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 </a:t>
            </a:r>
            <a:r>
              <a:rPr lang="en-US" sz="900" dirty="0"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Annual Research Summit 2025 </a:t>
            </a:r>
            <a:r>
              <a:rPr lang="en-US" sz="800" dirty="0"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 </a:t>
            </a:r>
            <a:r>
              <a:rPr lang="th-TH" sz="1000" dirty="0"/>
              <a:t>│</a:t>
            </a:r>
            <a:r>
              <a:rPr lang="en-US" sz="800" dirty="0"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 </a:t>
            </a:r>
            <a:r>
              <a:rPr lang="en-US" sz="900" dirty="0"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AUGUST 18 - 19, 2025 </a:t>
            </a:r>
            <a:r>
              <a:rPr lang="th-TH" sz="800" dirty="0"/>
              <a:t>│</a:t>
            </a:r>
            <a:r>
              <a:rPr lang="en-US" sz="900" dirty="0"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 Chiang Mai Marriott Hotel</a:t>
            </a:r>
          </a:p>
        </p:txBody>
      </p:sp>
      <p:pic>
        <p:nvPicPr>
          <p:cNvPr id="11" name="รูปภาพ 10" descr="รูปภาพประกอบด้วย การ์ตูน, ภาพตัด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1056159-598F-BAB1-EC27-B811D64A1C8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13" y="87076"/>
            <a:ext cx="667106" cy="577577"/>
          </a:xfrm>
          <a:prstGeom prst="rect">
            <a:avLst/>
          </a:prstGeom>
        </p:spPr>
      </p:pic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5F0C82E7-A823-5E1E-F2A2-4326F211FAFE}"/>
              </a:ext>
            </a:extLst>
          </p:cNvPr>
          <p:cNvGrpSpPr/>
          <p:nvPr userDrawn="1"/>
        </p:nvGrpSpPr>
        <p:grpSpPr>
          <a:xfrm>
            <a:off x="10282919" y="188441"/>
            <a:ext cx="1661430" cy="374847"/>
            <a:chOff x="8369067" y="1563415"/>
            <a:chExt cx="3039665" cy="685801"/>
          </a:xfrm>
        </p:grpSpPr>
        <p:pic>
          <p:nvPicPr>
            <p:cNvPr id="13" name="รูปภาพ 12" descr="รูปภาพประกอบด้วย ตัวอักษร, กราฟิก, เครื่องหมาย, ข้อความ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2B80A988-DE9F-E110-A6EC-C9C687C4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067" y="1685524"/>
              <a:ext cx="1008454" cy="441584"/>
            </a:xfrm>
            <a:prstGeom prst="rect">
              <a:avLst/>
            </a:prstGeom>
          </p:spPr>
        </p:pic>
        <p:pic>
          <p:nvPicPr>
            <p:cNvPr id="14" name="Picture 2" descr="TSRI | Emblem">
              <a:extLst>
                <a:ext uri="{FF2B5EF4-FFF2-40B4-BE49-F238E27FC236}">
                  <a16:creationId xmlns:a16="http://schemas.microsoft.com/office/drawing/2014/main" id="{26F3B3FD-8033-BAA6-2FBB-0982F1D62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2023" y="1563415"/>
              <a:ext cx="566777" cy="685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รูปภาพ 15" descr="รูปภาพประกอบด้วย ข้อความ, ตัวอักษร, กราฟิก, การออกแบบกราฟิก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93811EC9-7725-4F8B-09D6-91BEE70ED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30" b="16079"/>
            <a:stretch>
              <a:fillRect/>
            </a:stretch>
          </p:blipFill>
          <p:spPr>
            <a:xfrm>
              <a:off x="10533302" y="1685524"/>
              <a:ext cx="875430" cy="554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07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 descr="รูปภาพประกอบด้วย เลี้ยงลูกด้วยนม, ภาพเงา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D173656-0001-981E-92F4-625DD8130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6" b="23141"/>
          <a:stretch>
            <a:fillRect/>
          </a:stretch>
        </p:blipFill>
        <p:spPr>
          <a:xfrm>
            <a:off x="2673954" y="314014"/>
            <a:ext cx="6844092" cy="1529228"/>
          </a:xfrm>
          <a:prstGeom prst="rect">
            <a:avLst/>
          </a:prstGeom>
        </p:spPr>
      </p:pic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E39ED6E0-9C93-E529-FEDF-C17F1B5A4409}"/>
              </a:ext>
            </a:extLst>
          </p:cNvPr>
          <p:cNvSpPr/>
          <p:nvPr/>
        </p:nvSpPr>
        <p:spPr>
          <a:xfrm>
            <a:off x="495300" y="2417639"/>
            <a:ext cx="11201400" cy="2730624"/>
          </a:xfrm>
          <a:prstGeom prst="roundRect">
            <a:avLst>
              <a:gd name="adj" fmla="val 5460"/>
            </a:avLst>
          </a:prstGeom>
          <a:solidFill>
            <a:srgbClr val="696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" name="ตัวแทนหมายเลขสไลด์ 18">
            <a:extLst>
              <a:ext uri="{FF2B5EF4-FFF2-40B4-BE49-F238E27FC236}">
                <a16:creationId xmlns:a16="http://schemas.microsoft.com/office/drawing/2014/main" id="{3A288AFE-E2C3-4A67-FB29-BAEB9178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1</a:t>
            </a:fld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E82DB6E2-D8F9-26B0-C669-EAC236279205}"/>
              </a:ext>
            </a:extLst>
          </p:cNvPr>
          <p:cNvSpPr txBox="1"/>
          <p:nvPr/>
        </p:nvSpPr>
        <p:spPr>
          <a:xfrm>
            <a:off x="3680470" y="3381966"/>
            <a:ext cx="521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ชื่อโครงการนำเสนอ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89BD3588-0D0F-505E-A246-527956C3AC21}"/>
              </a:ext>
            </a:extLst>
          </p:cNvPr>
          <p:cNvSpPr txBox="1"/>
          <p:nvPr/>
        </p:nvSpPr>
        <p:spPr>
          <a:xfrm>
            <a:off x="5477882" y="5566216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696AAE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โดย.....</a:t>
            </a:r>
          </a:p>
        </p:txBody>
      </p:sp>
    </p:spTree>
    <p:extLst>
      <p:ext uri="{BB962C8B-B14F-4D97-AF65-F5344CB8AC3E}">
        <p14:creationId xmlns:p14="http://schemas.microsoft.com/office/powerpoint/2010/main" val="71647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44FA08C-8AF8-FB86-4921-46296659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F57-3BCE-4F4C-92D3-C7BC4EEA6449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386678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กำหนดเอง 1">
      <a:majorFont>
        <a:latin typeface="LINE Seed Sans TH"/>
        <a:ea typeface=""/>
        <a:cs typeface="LINE Seed Sans TH"/>
      </a:majorFont>
      <a:minorFont>
        <a:latin typeface="LINE Seed Sans TH"/>
        <a:ea typeface=""/>
        <a:cs typeface="LINE Seed Sans T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</Words>
  <Application>Microsoft Office PowerPoint</Application>
  <PresentationFormat>แบบจอกว้าง</PresentationFormat>
  <Paragraphs>4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LINE Seed Sans TH</vt:lpstr>
      <vt:lpstr>Arial</vt:lpstr>
      <vt:lpstr>Aptos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c27857</dc:creator>
  <cp:lastModifiedBy>c27857</cp:lastModifiedBy>
  <cp:revision>1</cp:revision>
  <dcterms:created xsi:type="dcterms:W3CDTF">2025-08-06T14:55:25Z</dcterms:created>
  <dcterms:modified xsi:type="dcterms:W3CDTF">2025-08-06T15:28:12Z</dcterms:modified>
</cp:coreProperties>
</file>